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35"/>
  </p:normalViewPr>
  <p:slideViewPr>
    <p:cSldViewPr snapToGrid="0">
      <p:cViewPr varScale="1">
        <p:scale>
          <a:sx n="115" d="100"/>
          <a:sy n="115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A9A5-0D24-312E-7B5C-1C1060E8EE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BD464-29A7-8FC8-E779-A5C44C8A3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E787D-914A-A371-867A-D1A7C7956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994DC-1BAC-57B6-0A5F-CC01C1A63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C1A72-6636-D5EE-F26A-E9D67D4E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85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F788-F332-11A4-7422-8728E47EA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8935FF-6DFD-A33B-7FCA-75B9B40EF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A91-0E25-C501-FFA5-DEA64B0E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41279-B5DC-CA83-8C80-7EF3A6F26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8705D-7BB7-DF06-C71F-11D32A4C6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9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22EF3C-6E73-0F1A-BA95-5D5B22BDCB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51A91-AF83-F8D3-8827-EEE7392D8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613A4-B8EF-2EC5-3988-C6D4F6A8B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54674-1AB0-0A0B-199C-5CC420E4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3DD5E-1BA3-91A4-A1A6-B229D14C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4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4A6B-DA11-F7C4-2A97-6BA15394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0EA14-2D49-8900-9D65-B1C11EE76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2C845-4434-AAFD-85E5-493DEABD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9C2BB-E6D9-2916-970A-AC6B5B21F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C6288-04D2-583D-527F-B6AA5A69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1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28E5-D5AD-58DC-BED5-D4A38C13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199B1-8BD7-E770-AFDE-747018EAF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F7B13-4939-3E85-6CBF-A10504CD4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346A2-02CA-32E7-EC57-03291930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8EB90-E27D-B108-DA3C-0E8A7C55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16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5499-80F8-2CD7-7541-9CBC2CE5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C40C3-2D66-B526-0433-D8F2B175B0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87F7F-0A81-02FF-96B8-30D75998E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1A5FF-6CB3-2E83-0B6B-728B550B0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88E3C-AF8B-7216-A8FE-09D5ABBEB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254DC-3ED4-6D27-3471-A0405CC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90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7A4B3-1589-41F2-B2AE-48589F84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46387-2D4F-CD8F-CBE8-5A6C00116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461EB-1D72-3706-A0DA-8E3E484E4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CF985-6B90-5247-E3C5-61D22591A6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D1EBF-AB02-38A9-A2AD-2BDD73561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E9EAFE-B695-0821-492A-8A899E1F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1BFA2-FCDF-AEF2-E41A-1B2266DCB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D345D-BD69-D88E-8619-91B3CD8F0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60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685A1-1409-CD1B-6AEA-A07426E59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0CA8D8-8960-0594-2E79-025ACF597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D5CF4-186C-B51D-7987-1FD0FAB62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2B34B-D4E1-9B0A-D1D4-2ABA9CA3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67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BA6BD-DCCE-85E9-B43D-39825B457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0740B-42BF-E88B-C0FF-C5EA326B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07A5F-EF84-74CD-1403-ACCCE27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62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66FF-18D2-BA59-4768-4AA14F45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AC3F-98E4-383F-1450-3FCE2F53F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AA68C-28C1-1C04-5038-AA216BD21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21652-DBAC-93F9-8F49-EB08D8A4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7FFC0-E5AF-F519-20EE-299187A37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4FDC5-BC4F-0291-1339-2CB29C69B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4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78F7-AFC6-288D-2AE2-6BA36EB1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21E1D-A9B2-F9F7-0387-F243110DF7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D9089-B3BB-9BEA-2CE6-5BBFA70A2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BA0BD-C41C-49AE-9B3C-91A620FCA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330DE-0FC7-3742-7BF0-0E42B2A0B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E138C-0027-1C52-E9C5-F797E5AC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04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68810-A576-71E0-A38B-0FD5A19DA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93115-06AE-8800-D69F-CCC46B348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9653F-0F95-74FB-5693-0A59DA940D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DCEAE-9593-66C5-870F-E361551CB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4F33F-9722-5D9C-CFBB-BEB3F92F2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6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F86B-8CB5-464E-D50D-FA4394398C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T1A3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8F09F-D39E-D623-E000-518473593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4890"/>
            <a:ext cx="9144000" cy="1655762"/>
          </a:xfrm>
        </p:spPr>
        <p:txBody>
          <a:bodyPr/>
          <a:lstStyle/>
          <a:p>
            <a:r>
              <a:rPr lang="en-US" dirty="0" err="1"/>
              <a:t>Anushke</a:t>
            </a:r>
            <a:r>
              <a:rPr lang="en-US" dirty="0"/>
              <a:t> </a:t>
            </a:r>
            <a:r>
              <a:rPr lang="en-US" dirty="0" err="1"/>
              <a:t>Karunaratna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70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BD172-1C1A-F420-1626-30ED3899F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46598-603C-75F1-10E3-62A1CA44F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Trello to track implementation plan. Check readme for file</a:t>
            </a:r>
          </a:p>
          <a:p>
            <a:r>
              <a:rPr lang="en-US" dirty="0"/>
              <a:t>Testing can be found in the docs folder – with testing procedure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129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BEFF791-4435-53D7-7D08-286423D5E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205" y="0"/>
            <a:ext cx="10463942" cy="68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17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F737F08-2CCA-AF4F-C8BD-EB203C650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303" y="0"/>
            <a:ext cx="6989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94E785-B787-EF6F-46C5-D79424BF4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245" y="0"/>
            <a:ext cx="5847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3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827FE71-DAA4-839B-AC45-089BD72E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772" y="0"/>
            <a:ext cx="5779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60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A967654-28DD-81FC-D643-4D566E664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160" y="0"/>
            <a:ext cx="4573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67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28</Words>
  <Application>Microsoft Macintosh PowerPoint</Application>
  <PresentationFormat>Widescreen</PresentationFormat>
  <Paragraphs>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 2013 - 2022</vt:lpstr>
      <vt:lpstr>T1A3 </vt:lpstr>
      <vt:lpstr>Please note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T1A3 </dc:title>
  <dc:creator>anushke karunaratna</dc:creator>
  <cp:lastModifiedBy>anushke karunaratna</cp:lastModifiedBy>
  <cp:revision>2</cp:revision>
  <dcterms:created xsi:type="dcterms:W3CDTF">2022-12-18T11:03:07Z</dcterms:created>
  <dcterms:modified xsi:type="dcterms:W3CDTF">2022-12-18T11:48:39Z</dcterms:modified>
</cp:coreProperties>
</file>